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9" r:id="rId6"/>
    <p:sldId id="260" r:id="rId7"/>
    <p:sldId id="264" r:id="rId8"/>
    <p:sldId id="272" r:id="rId9"/>
    <p:sldId id="271" r:id="rId10"/>
    <p:sldId id="270" r:id="rId11"/>
    <p:sldId id="268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5DB26D-D454-4BB8-B79D-FE8DABA96E82}" type="datetimeFigureOut">
              <a:rPr lang="sr-Latn-RS" smtClean="0"/>
              <a:t>28.5.2015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5A313B-16B7-43C6-8179-D11C6DC438DC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Interkulturalnost putem novih tehnologija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Frosina</a:t>
            </a:r>
            <a:r>
              <a:rPr lang="en-US" dirty="0" smtClean="0"/>
              <a:t> </a:t>
            </a:r>
            <a:r>
              <a:rPr lang="en-US" dirty="0" err="1" smtClean="0"/>
              <a:t>Panto</a:t>
            </a:r>
            <a:r>
              <a:rPr lang="sr-Latn-RS" dirty="0" smtClean="0"/>
              <a:t>š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8033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6696744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32129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LETO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341759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r>
              <a:rPr lang="sr-Latn-RS" sz="1800" dirty="0" smtClean="0"/>
              <a:t>Radionica</a:t>
            </a:r>
            <a:r>
              <a:rPr lang="sr-Latn-RS" dirty="0" smtClean="0"/>
              <a:t>- </a:t>
            </a:r>
            <a:r>
              <a:rPr lang="sr-Latn-RS" sz="1400" dirty="0" smtClean="0"/>
              <a:t>Putem promotivnog materijala koji smo imali o Bugarskoj, a dobili smo ga od ambasade bugarske u beogradu,  učenici su delili svoja znanja o  Bugarskoj.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6120680" cy="3723828"/>
          </a:xfrm>
        </p:spPr>
      </p:pic>
    </p:spTree>
    <p:extLst>
      <p:ext uri="{BB962C8B-B14F-4D97-AF65-F5344CB8AC3E}">
        <p14:creationId xmlns:p14="http://schemas.microsoft.com/office/powerpoint/2010/main" val="93389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4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Desktop\Bugar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5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bu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1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99344"/>
          </a:xfrm>
        </p:spPr>
        <p:txBody>
          <a:bodyPr/>
          <a:lstStyle/>
          <a:p>
            <a:r>
              <a:rPr lang="sr-Latn-RS" dirty="0" smtClean="0"/>
              <a:t>U toku evaluacije usvojenog znanja učenici su sa profesoricama naprivili </a:t>
            </a:r>
            <a:r>
              <a:rPr lang="sr-Latn-RS" i="1" dirty="0" smtClean="0"/>
              <a:t>pano Letnji i zimski centri u bugarskoj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koji su bili izloženi na završnoj manifestaciji .</a:t>
            </a:r>
            <a:br>
              <a:rPr lang="sr-Latn-RS" dirty="0" smtClean="0"/>
            </a:br>
            <a:r>
              <a:rPr lang="sr-Latn-RS" dirty="0" smtClean="0"/>
              <a:t>Savetnik </a:t>
            </a:r>
            <a:r>
              <a:rPr lang="sr-Latn-RS" dirty="0"/>
              <a:t>Ambasade Republike Bugarske G-din Detelin Dimitrov </a:t>
            </a:r>
            <a:r>
              <a:rPr lang="sr-Latn-RS" dirty="0" smtClean="0"/>
              <a:t>posetio je tom prilikom štand škole i ovaj rad učenika ocenio najvišom ocenom.</a:t>
            </a:r>
            <a:br>
              <a:rPr lang="sr-Latn-RS" dirty="0" smtClean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6429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780b1f6a11d0a8df6f7115c587575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1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985838"/>
            <a:ext cx="393382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1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Ovo</a:t>
            </a:r>
            <a:r>
              <a:rPr lang="en-US" dirty="0" smtClean="0"/>
              <a:t> je </a:t>
            </a:r>
            <a:r>
              <a:rPr lang="en-US" dirty="0" err="1" smtClean="0"/>
              <a:t>ponavljanje</a:t>
            </a:r>
            <a:r>
              <a:rPr lang="en-US" dirty="0" smtClean="0"/>
              <a:t> </a:t>
            </a:r>
            <a:r>
              <a:rPr lang="en-US" dirty="0" err="1" smtClean="0"/>
              <a:t>usvojenog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dirty="0" err="1" smtClean="0"/>
              <a:t>nanja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09" y="1100138"/>
            <a:ext cx="5395007" cy="3579812"/>
          </a:xfrm>
        </p:spPr>
      </p:pic>
    </p:spTree>
    <p:extLst>
      <p:ext uri="{BB962C8B-B14F-4D97-AF65-F5344CB8AC3E}">
        <p14:creationId xmlns:p14="http://schemas.microsoft.com/office/powerpoint/2010/main" val="255963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703200"/>
          </a:xfr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3500000" scaled="1"/>
            <a:tileRect/>
          </a:gradFill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 </a:t>
            </a:r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RS" dirty="0"/>
              <a:t>žnji!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8294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Današnjoj generaciji učenika poznavanje informacionih tehnologija spada u elementarnu pismenost, pored čitanja i 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pisanja.</a:t>
            </a:r>
          </a:p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Te stoga, ova tema, ima za cilj da stavi akcenat na  višestruke koristi od razvijanja informatičkih veština  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primena 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multimedilajnih sadražaja u vaspitno-obrazovnom procesu</a:t>
            </a:r>
          </a:p>
        </p:txBody>
      </p:sp>
    </p:spTree>
    <p:extLst>
      <p:ext uri="{BB962C8B-B14F-4D97-AF65-F5344CB8AC3E}">
        <p14:creationId xmlns:p14="http://schemas.microsoft.com/office/powerpoint/2010/main" val="215549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U projektu,,Evropsko selo,, koji se sprovodi  u Zrenjaninu, osnovne škole imaju zadatak da na Dan Evrope, 9.maja,  predstave jednu zemlju, članicu Evropske unije.</a:t>
            </a:r>
            <a:br>
              <a:rPr lang="sr-Latn-RS" sz="2000" dirty="0" smtClean="0"/>
            </a:br>
            <a:r>
              <a:rPr lang="sr-Latn-RS" sz="2000" dirty="0" smtClean="0"/>
              <a:t>Moja škole ove godine predstavlja Bugarsku.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96257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692696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/>
              <a:t>Izokrenuta učionica – promena paradigme</a:t>
            </a:r>
            <a:endParaRPr lang="sr-Latn-RS" sz="3200" dirty="0"/>
          </a:p>
        </p:txBody>
      </p:sp>
      <p:sp>
        <p:nvSpPr>
          <p:cNvPr id="3" name="Rectangle 2"/>
          <p:cNvSpPr/>
          <p:nvPr/>
        </p:nvSpPr>
        <p:spPr>
          <a:xfrm>
            <a:off x="179512" y="612845"/>
            <a:ext cx="8964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 smtClean="0"/>
          </a:p>
          <a:p>
            <a:endParaRPr lang="sr-Latn-RS" sz="2400" dirty="0">
              <a:latin typeface="Arial Rounded MT Bold" panose="020F0704030504030204" pitchFamily="34" charset="0"/>
            </a:endParaRPr>
          </a:p>
          <a:p>
            <a:r>
              <a:rPr lang="sr-Latn-RS" sz="2400" dirty="0" smtClean="0">
                <a:latin typeface="Arial Rounded MT Bold" panose="020F0704030504030204" pitchFamily="34" charset="0"/>
              </a:rPr>
              <a:t>Vaspitno-obrazovni proces predstavlja jedan specifičan interaktivan i komunikacijski proces. </a:t>
            </a:r>
          </a:p>
          <a:p>
            <a:endParaRPr lang="sr-Latn-RS" sz="2400" dirty="0" smtClean="0">
              <a:latin typeface="Arial Rounded MT Bold" panose="020F0704030504030204" pitchFamily="34" charset="0"/>
            </a:endParaRPr>
          </a:p>
          <a:p>
            <a:r>
              <a:rPr lang="sr-Latn-RS" sz="2400" dirty="0" smtClean="0">
                <a:latin typeface="Arial Rounded MT Bold" panose="020F0704030504030204" pitchFamily="34" charset="0"/>
              </a:rPr>
              <a:t>Kvalitetni koordinirani procesi izmedju nastavnika i učenika, kao i učenik-učenik,  doprinose postizanju boljih rezultata u nastavi  </a:t>
            </a:r>
            <a:r>
              <a:rPr lang="sr-Latn-RS" dirty="0" smtClean="0"/>
              <a:t>.</a:t>
            </a:r>
          </a:p>
          <a:p>
            <a:endParaRPr lang="sr-Latn-RS" dirty="0" smtClean="0"/>
          </a:p>
          <a:p>
            <a:r>
              <a:rPr lang="sr-Latn-RS" sz="2800" dirty="0" smtClean="0"/>
              <a:t>Ovaj model  sam koristila u usvajanju novih pojmova vezanih za Bugarsku kulturu, tradiciju i običaje.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11822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Classroom 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768752" cy="3843238"/>
          </a:xfrm>
        </p:spPr>
      </p:pic>
      <p:sp>
        <p:nvSpPr>
          <p:cNvPr id="6" name="Rectangle 5"/>
          <p:cNvSpPr/>
          <p:nvPr/>
        </p:nvSpPr>
        <p:spPr>
          <a:xfrm>
            <a:off x="827584" y="3917088"/>
            <a:ext cx="7313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dirty="0">
                <a:solidFill>
                  <a:srgbClr val="000000"/>
                </a:solidFill>
              </a:rPr>
              <a:t>https://www.facebook.com/photo.php?fbid=1469027780040363&amp;set=gm.978714372142534&amp;type=1&amp;theater</a:t>
            </a:r>
          </a:p>
        </p:txBody>
      </p:sp>
    </p:spTree>
    <p:extLst>
      <p:ext uri="{BB962C8B-B14F-4D97-AF65-F5344CB8AC3E}">
        <p14:creationId xmlns:p14="http://schemas.microsoft.com/office/powerpoint/2010/main" val="349104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sr-Latn-RS" dirty="0" smtClean="0"/>
              <a:t>Sa ciljem da </a:t>
            </a:r>
            <a:r>
              <a:rPr lang="sr-Latn-RS" dirty="0" smtClean="0">
                <a:latin typeface="Arial"/>
                <a:cs typeface="Arial"/>
              </a:rPr>
              <a:t>ʺ</a:t>
            </a:r>
            <a:r>
              <a:rPr lang="sr-Latn-RS" dirty="0" smtClean="0"/>
              <a:t>učionica postane radionica a ne slušaonica</a:t>
            </a:r>
            <a:r>
              <a:rPr lang="sr-Latn-RS" dirty="0" smtClean="0">
                <a:latin typeface="Arial"/>
                <a:cs typeface="Arial"/>
              </a:rPr>
              <a:t>ʺ</a:t>
            </a:r>
            <a:br>
              <a:rPr lang="sr-Latn-RS" dirty="0" smtClean="0">
                <a:latin typeface="Arial"/>
                <a:cs typeface="Arial"/>
              </a:rPr>
            </a:br>
            <a:r>
              <a:rPr lang="sr-Latn-RS" dirty="0" smtClean="0">
                <a:latin typeface="Arial"/>
                <a:cs typeface="Arial"/>
              </a:rPr>
              <a:t>učenici su za domaći zadatak imali da istraže i zapišu s kim se graniči Bugarska.</a:t>
            </a:r>
            <a:br>
              <a:rPr lang="sr-Latn-RS" dirty="0" smtClean="0">
                <a:latin typeface="Arial"/>
                <a:cs typeface="Arial"/>
              </a:rPr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2356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022725" cy="280079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1600" dirty="0"/>
              <a:t>Na času (u ovom slučaju je reč o radioničarskom radu) su učenici ispisali putem one note, zemlje sa kojima </a:t>
            </a:r>
            <a:r>
              <a:rPr lang="en-US" sz="1600" dirty="0" smtClean="0"/>
              <a:t>SE </a:t>
            </a:r>
            <a:r>
              <a:rPr lang="sr-Latn-RS" sz="1600" dirty="0" smtClean="0"/>
              <a:t>bugarska  </a:t>
            </a:r>
            <a:r>
              <a:rPr lang="sr-Latn-RS" sz="1600" dirty="0"/>
              <a:t>graniči</a:t>
            </a:r>
            <a:r>
              <a:rPr lang="sr-Latn-RS" sz="16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A, </a:t>
            </a:r>
            <a:r>
              <a:rPr lang="en-US" sz="1600" dirty="0" err="1" smtClean="0"/>
              <a:t>doma</a:t>
            </a:r>
            <a:r>
              <a:rPr lang="sr-Latn-RS" sz="1600" dirty="0" smtClean="0"/>
              <a:t>ći zadatak im je bio da pronadju imena vodenih površina u bugarskoj</a:t>
            </a:r>
            <a:endParaRPr lang="sr-Latn-R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518512"/>
            <a:ext cx="4191892" cy="3710688"/>
          </a:xfrm>
        </p:spPr>
      </p:pic>
    </p:spTree>
    <p:extLst>
      <p:ext uri="{BB962C8B-B14F-4D97-AF65-F5344CB8AC3E}">
        <p14:creationId xmlns:p14="http://schemas.microsoft.com/office/powerpoint/2010/main" val="292821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127136"/>
          </a:xfrm>
        </p:spPr>
        <p:txBody>
          <a:bodyPr/>
          <a:lstStyle/>
          <a:p>
            <a:r>
              <a:rPr lang="sr-Latn-RS" dirty="0"/>
              <a:t>Jedna grupa učenika je dobila domaći zadatak da doda poznata  bugarska letovališta, a druga zimske centre</a:t>
            </a:r>
          </a:p>
        </p:txBody>
      </p:sp>
    </p:spTree>
    <p:extLst>
      <p:ext uri="{BB962C8B-B14F-4D97-AF65-F5344CB8AC3E}">
        <p14:creationId xmlns:p14="http://schemas.microsoft.com/office/powerpoint/2010/main" val="402852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713364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2178" y="6971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ZIMA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40900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211</TotalTime>
  <Words>243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Interkulturalnost putem novih tehnologija</vt:lpstr>
      <vt:lpstr>uvod</vt:lpstr>
      <vt:lpstr>U projektu,,Evropsko selo,, koji se sprovodi  u Zrenjaninu, osnovne škole imaju zadatak da na Dan Evrope, 9.maja,  predstave jednu zemlju, članicu Evropske unije. Moja škole ove godine predstavlja Bugarsku.</vt:lpstr>
      <vt:lpstr>PowerPoint Presentation</vt:lpstr>
      <vt:lpstr>Flipped Classroom </vt:lpstr>
      <vt:lpstr>Sa ciljem da ʺučionica postane radionica a ne slušaonicaʺ učenici su za domaći zadatak imali da istraže i zapišu s kim se graniči Bugarska. </vt:lpstr>
      <vt:lpstr>Na času (u ovom slučaju je reč o radioničarskom radu) su učenici ispisali putem one note, zemlje sa kojima SE bugarska  graniči. A, domaći zadatak im je bio da pronadju imena vodenih površina u bugarskoj</vt:lpstr>
      <vt:lpstr>Jedna grupa učenika je dobila domaći zadatak da doda poznata  bugarska letovališta, a druga zimske centre</vt:lpstr>
      <vt:lpstr>PowerPoint Presentation</vt:lpstr>
      <vt:lpstr>PowerPoint Presentation</vt:lpstr>
      <vt:lpstr>Radionica- Putem promotivnog materijala koji smo imali o Bugarskoj, a dobili smo ga od ambasade bugarske u beogradu,  učenici su delili svoja znanja o  Bugarskoj.</vt:lpstr>
      <vt:lpstr>PowerPoint Presentation</vt:lpstr>
      <vt:lpstr>PowerPoint Presentation</vt:lpstr>
      <vt:lpstr>PowerPoint Presentation</vt:lpstr>
      <vt:lpstr>U toku evaluacije usvojenog znanja učenici su sa profesoricama naprivili pano Letnji i zimski centri u bugarskoj koji su bili izloženi na završnoj manifestaciji . Savetnik Ambasade Republike Bugarske G-din Detelin Dimitrov posetio je tom prilikom štand škole i ovaj rad učenika ocenio najvišom ocenom. </vt:lpstr>
      <vt:lpstr>PowerPoint Presentation</vt:lpstr>
      <vt:lpstr>PowerPoint Presentation</vt:lpstr>
      <vt:lpstr>Ovo je ponavljanje usvojenog Znanja</vt:lpstr>
      <vt:lpstr>     Hvala na pažnji!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Interkulturalnost putem novih tehnologija</dc:title>
  <dc:creator>Pantoš</dc:creator>
  <cp:lastModifiedBy>Pantoš</cp:lastModifiedBy>
  <cp:revision>15</cp:revision>
  <dcterms:created xsi:type="dcterms:W3CDTF">2015-04-19T21:33:21Z</dcterms:created>
  <dcterms:modified xsi:type="dcterms:W3CDTF">2015-05-27T23:46:18Z</dcterms:modified>
</cp:coreProperties>
</file>